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A78A-7133-BC45-F40C-2ACBC9E12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4E26C3-D5A3-BB58-9EF2-F722F15D8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F83DC-AA0F-41CC-E148-FCE648F94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9F255-764C-94AE-DCF5-B8B4F56F7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726E9-C7B7-2CF1-49EE-EA4856584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2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78B5-7B6B-976E-8140-EB8626DCC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CE50F6-6279-A940-4602-C5EE13412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AFBAE-A3F1-273B-F1AB-7296CDD05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FA273-5F13-4E14-F565-ACD49D1F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CFB48-D88E-81A1-F2D0-22AF11512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54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3B776F-5159-AA90-C348-2AA02BB88E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1C144B-FFDA-B053-6BB6-2F856C998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37430-9537-06A0-FB87-A20BC503C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6D348-99F1-DE5D-95D2-E636CE039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550F1-5190-6C6B-41A4-C7E6397A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5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DCAF3-382B-757A-59A6-57536748F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6E179-2C42-1C91-3AB8-74CE9DF11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B3C87-9BBA-86CE-FD07-B9979A1DD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A1108-35F0-BDC0-A1B6-A5030B458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CCC5-4CDE-8D95-9828-F04497F8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33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8ED91-D22B-29CC-AA4D-EE40D8F1B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95BA20-13C0-698C-2FF0-FE068D2DB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7A1FF-B00C-A554-D4E4-8A639681D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45E37-CE56-0942-63D3-D583E263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328FC-530D-782B-1622-45D7477CD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48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14BA4-A5A6-E3AF-1FCD-DEB7EA155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B3118-9C70-3C8B-A5AD-0457CE517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0AE0E0-731C-4F3B-80BF-FC20F1E7E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F22130-00B2-A2FC-9279-D4AFEF85A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CEB9E-3AD9-961D-60F6-3015CEA0C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E21F7A-72BC-3D8B-D24F-DC498AD1A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2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3D47C-DB94-0EEA-CE7B-E0862E76C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AA0D01-ECD2-E756-20AE-7A30CCDFE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DE44D6-6229-3944-0F50-6405E2D4F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D9FEE5-C680-683C-5AEB-92D9761B02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3F1CA3-A2AE-22B4-436A-9138989E0B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0C0391-8539-8A60-FD47-7DB3AB56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C03A1B-174D-2ECB-B73C-DF3FC0E3F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C9A9FD-DF66-F38E-6FDD-2F38C50AC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77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7BD6A-8E03-8189-E710-30D56A497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278EB4-4DE0-CF49-790A-1C019DFDD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383B7F-AE44-0C09-93C5-8B0E0272A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2D2690-1ACB-C479-4D54-B3322EA4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2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27E5EA-70AA-A704-139B-0B17ECB5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0B46F0-4B3B-EA8D-E4F7-47F8DE1FF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D65A87-B0AA-8A9A-BA7C-86AC63DE0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5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1AA03-F9FC-7F37-B709-2CC836D3E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20026-61E4-8847-24B4-BE8953BB4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7D671-06C8-3E8E-A9AF-C1DC7693C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9C6F2-23F3-ED07-B889-8CE9D2B8E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151D4-0558-9921-E4E2-356356F37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269288-7C59-6F1A-B9FD-6B73A442A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01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50C3-1843-200B-F413-CB94FF2F3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515D7D-C274-4DCC-2C1C-8002158EFF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E4516-FBF2-B5BB-1001-77392079E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8FF13B-BADB-A989-0633-396D535B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DA4420-3389-1F38-47CE-08B5A9B66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258F9-B895-2A25-CF9C-377D44781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4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00250A-FE76-B9E1-66E9-9B1254111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94A7BF-9E4E-ED8C-5F6E-93C2BA030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5833D-4A4E-CF97-0DB4-D50501BDF9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428CC-8398-430B-B613-92BFFA33D609}" type="datetimeFigureOut">
              <a:rPr lang="en-US" smtClean="0"/>
              <a:t>12/19/2023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6A5FE-32EF-4D0C-7A84-49F4DD04D8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18E1A-7C67-E219-A527-B334674AFC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53293-0745-44D2-8B28-E8B36AF5E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5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B2E84BA7-4A75-8EF4-EBC5-C38D5EE36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15" y="451978"/>
            <a:ext cx="5883754" cy="5429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7BB9015A-6E70-EECC-F3A2-FADB72C09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280" y="1400389"/>
            <a:ext cx="5593971" cy="393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536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Parlato</dc:creator>
  <cp:lastModifiedBy>Gary Parlato</cp:lastModifiedBy>
  <cp:revision>1</cp:revision>
  <dcterms:created xsi:type="dcterms:W3CDTF">2023-12-19T14:25:15Z</dcterms:created>
  <dcterms:modified xsi:type="dcterms:W3CDTF">2023-12-19T14:28:05Z</dcterms:modified>
</cp:coreProperties>
</file>